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242338" cy="51206400"/>
  <p:notesSz cx="6858000" cy="9144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28">
          <p15:clr>
            <a:srgbClr val="A4A3A4"/>
          </p15:clr>
        </p15:guide>
        <p15:guide id="2" pos="6804">
          <p15:clr>
            <a:srgbClr val="A4A3A4"/>
          </p15:clr>
        </p15:guide>
        <p15:guide id="3" pos="66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489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2444" autoAdjust="0"/>
  </p:normalViewPr>
  <p:slideViewPr>
    <p:cSldViewPr>
      <p:cViewPr>
        <p:scale>
          <a:sx n="33" d="100"/>
          <a:sy n="33" d="100"/>
        </p:scale>
        <p:origin x="588" y="-3582"/>
      </p:cViewPr>
      <p:guideLst>
        <p:guide orient="horz" pos="16128"/>
        <p:guide pos="6804"/>
        <p:guide pos="66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685800"/>
            <a:ext cx="1422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717800" y="685800"/>
            <a:ext cx="1422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93176" y="15907179"/>
            <a:ext cx="18055987" cy="1097618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86351" y="29016960"/>
            <a:ext cx="14869637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9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8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7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7999" y="32904857"/>
            <a:ext cx="18055987" cy="10170160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7999" y="21703461"/>
            <a:ext cx="18055987" cy="1120139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93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879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4819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9759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2118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798189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462177"/>
            <a:ext cx="9385723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62117" y="16239067"/>
            <a:ext cx="9385723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790816" y="11462177"/>
            <a:ext cx="9389408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790816" y="16239067"/>
            <a:ext cx="9389408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2120" y="2038773"/>
            <a:ext cx="6988582" cy="867664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05165" y="2038777"/>
            <a:ext cx="11875057" cy="43703244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62120" y="10715417"/>
            <a:ext cx="6988582" cy="35026604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63647" y="35844480"/>
            <a:ext cx="12745403" cy="423164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63647" y="4575387"/>
            <a:ext cx="12745403" cy="30723840"/>
          </a:xfrm>
        </p:spPr>
        <p:txBody>
          <a:bodyPr/>
          <a:lstStyle>
            <a:lvl1pPr marL="0" indent="0">
              <a:buNone/>
              <a:defRPr sz="14300"/>
            </a:lvl1pPr>
            <a:lvl2pPr marL="2049399" indent="0">
              <a:buNone/>
              <a:defRPr sz="12600"/>
            </a:lvl2pPr>
            <a:lvl3pPr marL="4098798" indent="0">
              <a:buNone/>
              <a:defRPr sz="10800"/>
            </a:lvl3pPr>
            <a:lvl4pPr marL="6148197" indent="0">
              <a:buNone/>
              <a:defRPr sz="9000"/>
            </a:lvl4pPr>
            <a:lvl5pPr marL="8197596" indent="0">
              <a:buNone/>
              <a:defRPr sz="9000"/>
            </a:lvl5pPr>
            <a:lvl6pPr marL="10246995" indent="0">
              <a:buNone/>
              <a:defRPr sz="9000"/>
            </a:lvl6pPr>
            <a:lvl7pPr marL="12296394" indent="0">
              <a:buNone/>
              <a:defRPr sz="9000"/>
            </a:lvl7pPr>
            <a:lvl8pPr marL="14345793" indent="0">
              <a:buNone/>
              <a:defRPr sz="9000"/>
            </a:lvl8pPr>
            <a:lvl9pPr marL="16395192" indent="0">
              <a:buNone/>
              <a:defRPr sz="9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163647" y="40076124"/>
            <a:ext cx="12745403" cy="6009636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400694" y="2050635"/>
            <a:ext cx="4779527" cy="436913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2117" y="2050635"/>
            <a:ext cx="13984540" cy="436913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62117" y="2050630"/>
            <a:ext cx="19118104" cy="8534400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948166"/>
            <a:ext cx="19118104" cy="33793857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62118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2018/7/5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257801" y="47460752"/>
            <a:ext cx="6726740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223675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98798" rtl="0" eaLnBrk="1" latinLnBrk="0" hangingPunct="1">
        <a:spcBef>
          <a:spcPct val="0"/>
        </a:spcBef>
        <a:buNone/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7049" indent="-1537049" algn="l" defTabSz="4098798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30273" indent="-1280874" algn="l" defTabSz="4098798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3498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2897" indent="-1024700" algn="l" defTabSz="4098798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22296" indent="-1024700" algn="l" defTabSz="4098798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71695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1094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70493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19892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399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798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8197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596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995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6394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793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5192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mse@cmseconf.or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7895" y="4144816"/>
            <a:ext cx="17073282" cy="2304256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减号 2"/>
          <p:cNvSpPr/>
          <p:nvPr/>
        </p:nvSpPr>
        <p:spPr>
          <a:xfrm>
            <a:off x="-3894227" y="6665096"/>
            <a:ext cx="28992629" cy="288032"/>
          </a:xfrm>
          <a:prstGeom prst="mathMinus">
            <a:avLst/>
          </a:prstGeom>
          <a:solidFill>
            <a:srgbClr val="4A6489"/>
          </a:solidFill>
          <a:ln>
            <a:solidFill>
              <a:srgbClr val="4A6489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3992" y="4123474"/>
            <a:ext cx="2983082" cy="23255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89358" y="4144816"/>
            <a:ext cx="3337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Palatino Linotype" pitchFamily="18" charset="0"/>
              </a:rPr>
              <a:t>Affiliation’s Logo</a:t>
            </a:r>
          </a:p>
          <a:p>
            <a:r>
              <a:rPr lang="en-US" altLang="zh-CN" sz="3600" dirty="0">
                <a:latin typeface="Palatino Linotype" pitchFamily="18" charset="0"/>
              </a:rPr>
              <a:t>Goes here if any</a:t>
            </a:r>
            <a:endParaRPr lang="zh-CN" altLang="en-US" sz="3600" dirty="0">
              <a:latin typeface="Palatino Linotype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5153" y="7097144"/>
            <a:ext cx="10368000" cy="43965241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0693177" y="7097144"/>
            <a:ext cx="10368000" cy="43965240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161026" y="-144463"/>
            <a:ext cx="31548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288165" y="4652935"/>
            <a:ext cx="166301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>
                <a:latin typeface="Palatino Linotype" pitchFamily="18" charset="0"/>
              </a:rPr>
              <a:t>Author’s Name/s Goes Here</a:t>
            </a:r>
          </a:p>
          <a:p>
            <a:pPr algn="ctr"/>
            <a:r>
              <a:rPr lang="en-US" altLang="zh-CN" sz="4400" dirty="0">
                <a:latin typeface="Palatino Linotype" pitchFamily="18" charset="0"/>
              </a:rPr>
              <a:t>Affiliations Go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509" y="984009"/>
            <a:ext cx="2033552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dirty="0">
                <a:latin typeface="Palatino Linotype" pitchFamily="18" charset="0"/>
              </a:rPr>
              <a:t>Title Goes Here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758" y="10386855"/>
            <a:ext cx="9794377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altLang="zh-CN" sz="4000" dirty="0">
                <a:latin typeface="Palatino Linotype" pitchFamily="18" charset="0"/>
              </a:rPr>
              <a:t>The page size of this poster template is 59x142cm, portrait (vertical) format. Do not change this page size</a:t>
            </a:r>
            <a:r>
              <a:rPr lang="en-US" altLang="zh-CN" sz="4000" dirty="0">
                <a:latin typeface="Palatino Linotype" pitchFamily="18" charset="0"/>
              </a:rPr>
              <a:t>. </a:t>
            </a:r>
            <a:endParaRPr lang="en-AU" altLang="zh-CN" sz="4000" dirty="0">
              <a:latin typeface="Palatino Linotype" pitchFamily="18" charset="0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AU" altLang="zh-CN" sz="4000" dirty="0">
              <a:latin typeface="Arial" charset="0"/>
              <a:ea typeface="宋体" pitchFamily="2" charset="-122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Use the “copy” and “paste” command to create the correct number of copies of the blue section headers.</a:t>
            </a:r>
          </a:p>
        </p:txBody>
      </p:sp>
      <p:sp>
        <p:nvSpPr>
          <p:cNvPr id="10" name="矩形 9"/>
          <p:cNvSpPr/>
          <p:nvPr/>
        </p:nvSpPr>
        <p:spPr>
          <a:xfrm>
            <a:off x="145153" y="7097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2057" y="7202251"/>
            <a:ext cx="92017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8F8F8"/>
                </a:solidFill>
                <a:latin typeface="Palatino Linotype" pitchFamily="18" charset="0"/>
              </a:rPr>
              <a:t>Introduction</a:t>
            </a:r>
            <a:endParaRPr lang="zh-CN" altLang="en-US" sz="6000" dirty="0"/>
          </a:p>
        </p:txBody>
      </p:sp>
      <p:sp>
        <p:nvSpPr>
          <p:cNvPr id="23" name="矩形 22"/>
          <p:cNvSpPr/>
          <p:nvPr/>
        </p:nvSpPr>
        <p:spPr>
          <a:xfrm>
            <a:off x="145153" y="20346616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49193" y="20451724"/>
            <a:ext cx="5047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8F8F8"/>
                </a:solidFill>
                <a:latin typeface="Palatino Linotype" pitchFamily="18" charset="0"/>
              </a:rPr>
              <a:t>Methods</a:t>
            </a:r>
            <a:endParaRPr lang="zh-CN" altLang="en-US" sz="6000" b="1" dirty="0">
              <a:solidFill>
                <a:srgbClr val="F8F8F8"/>
              </a:solidFill>
              <a:latin typeface="Palatino Linotyp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3128" y="25713106"/>
            <a:ext cx="988740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Font: no specific 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Font Size:  no specific 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Keep body text left-aligned, do not justify text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5153" y="3575632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195159" y="35828337"/>
            <a:ext cx="59477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500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Graphics / Images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8905" y="39217936"/>
            <a:ext cx="95782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The best type of image files to insert are JPEG or TIFF, JPEG format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1329237" y="28411513"/>
            <a:ext cx="906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dirty="0">
              <a:latin typeface="Palatino Linotype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1211945" y="33236048"/>
            <a:ext cx="9418336" cy="13696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AU" altLang="zh-CN" sz="4000" dirty="0">
              <a:latin typeface="Palatino Linotype" pitchFamily="18" charset="0"/>
            </a:endParaRPr>
          </a:p>
          <a:p>
            <a:r>
              <a:rPr lang="en-US" altLang="zh-CN" sz="4000" b="1" dirty="0">
                <a:latin typeface="Palatino Linotype" pitchFamily="18" charset="0"/>
              </a:rPr>
              <a:t>NOTE:</a:t>
            </a: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Please send your poster back to the </a:t>
            </a:r>
            <a:r>
              <a:rPr lang="en-AU" altLang="zh-CN" sz="4000" dirty="0">
                <a:latin typeface="Palatino Linotype" pitchFamily="18" charset="0"/>
              </a:rPr>
              <a:t>conference committee via e-mail: </a:t>
            </a:r>
            <a:r>
              <a:rPr lang="en-US" altLang="zh-CN" sz="4000" dirty="0">
                <a:hlinkClick r:id="rId3"/>
              </a:rPr>
              <a:t>cmse@cmseconf.org</a:t>
            </a:r>
            <a:r>
              <a:rPr lang="en-AU" altLang="zh-CN" sz="4000" dirty="0">
                <a:latin typeface="Palatino Linotype" pitchFamily="18" charset="0"/>
              </a:rPr>
              <a:t>  </a:t>
            </a:r>
            <a:endParaRPr lang="zh-CN" altLang="en-US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For the presenters providing their poster by </a:t>
            </a:r>
            <a:r>
              <a:rPr lang="en-US" altLang="zh-CN" sz="4400" b="1" dirty="0">
                <a:solidFill>
                  <a:srgbClr val="FF0000"/>
                </a:solidFill>
                <a:latin typeface="Palatino Linotype" pitchFamily="18" charset="0"/>
              </a:rPr>
              <a:t>Sept  20th, 2018</a:t>
            </a:r>
            <a:r>
              <a:rPr lang="en-US" altLang="zh-CN" sz="4000" dirty="0">
                <a:latin typeface="Palatino Linotype" pitchFamily="18" charset="0"/>
              </a:rPr>
              <a:t>, Conference will print the posters for free. If you failed to complete the poster by that time, please print the poster by yourself and bring it to the conference.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Presenter is required to stand by his/her poster. After the presentation, the posters will be handed out to the presenters correspondingly.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693177" y="3107580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3169900" y="31219824"/>
            <a:ext cx="49567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0" b="1" dirty="0">
                <a:solidFill>
                  <a:srgbClr val="F8F8F8"/>
                </a:solidFill>
                <a:latin typeface="Palatino Linotype" panose="02040502050505030304" pitchFamily="18" charset="0"/>
              </a:rPr>
              <a:t>Conclusions</a:t>
            </a:r>
            <a:endParaRPr lang="zh-CN" altLang="en-US" sz="6000" b="1" dirty="0">
              <a:solidFill>
                <a:srgbClr val="F8F8F8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037993" y="40360"/>
            <a:ext cx="2849411" cy="688432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7966532" y="160338"/>
            <a:ext cx="311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 </a:t>
            </a:r>
            <a:r>
              <a:rPr lang="en-US" altLang="zh-CN" sz="2400" dirty="0">
                <a:latin typeface="Palatino Linotype" pitchFamily="18" charset="0"/>
              </a:rPr>
              <a:t>Paper</a:t>
            </a:r>
            <a:r>
              <a:rPr lang="en-US" altLang="zh-CN" sz="1200" dirty="0"/>
              <a:t> </a:t>
            </a:r>
            <a:r>
              <a:rPr lang="en-US" altLang="zh-CN" sz="2400" dirty="0">
                <a:latin typeface="Palatino Linotype" pitchFamily="18" charset="0"/>
              </a:rPr>
              <a:t>ID goes here</a:t>
            </a:r>
            <a:endParaRPr lang="zh-CN" altLang="en-US" sz="2400" dirty="0"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200</Words>
  <Application>Microsoft Office PowerPoint</Application>
  <PresentationFormat>Custom</PresentationFormat>
  <Paragraphs>37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宋体</vt:lpstr>
      <vt:lpstr>Arial</vt:lpstr>
      <vt:lpstr>Calibri</vt:lpstr>
      <vt:lpstr>Palatino Linotype</vt:lpstr>
      <vt:lpstr>Wingdings</vt:lpstr>
      <vt:lpstr>Office 主题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Windows 用户</cp:lastModifiedBy>
  <cp:revision>43</cp:revision>
  <dcterms:created xsi:type="dcterms:W3CDTF">2017-02-13T08:25:03Z</dcterms:created>
  <dcterms:modified xsi:type="dcterms:W3CDTF">2018-07-05T08:21:23Z</dcterms:modified>
</cp:coreProperties>
</file>